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2" r:id="rId4"/>
    <p:sldId id="268" r:id="rId5"/>
    <p:sldId id="269" r:id="rId6"/>
    <p:sldId id="275" r:id="rId7"/>
    <p:sldId id="270" r:id="rId8"/>
    <p:sldId id="272" r:id="rId9"/>
    <p:sldId id="27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stem" initials="S" lastIdx="11" clrIdx="0">
    <p:extLst>
      <p:ext uri="{19B8F6BF-5375-455C-9EA6-DF929625EA0E}">
        <p15:presenceInfo xmlns:p15="http://schemas.microsoft.com/office/powerpoint/2012/main" userId="Syste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312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3:03.216" idx="1">
    <p:pos x="10" y="10"/>
    <p:text>*musica*ì blabla*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3:25.098" idx="2">
    <p:pos x="-443" y="20"/>
    <p:text>domanda al pubblico + il nostro amico charles</p:text>
    <p:extLst mod="1">
      <p:ext uri="{C676402C-5697-4E1C-873F-D02D1690AC5C}">
        <p15:threadingInfo xmlns:p15="http://schemas.microsoft.com/office/powerpoint/2012/main" timeZoneBias="-120"/>
      </p:ext>
    </p:extLst>
  </p:cm>
  <p:cm authorId="1" dt="2018-04-09T17:14:05.054" idx="3">
    <p:pos x="-461" y="341"/>
    <p:text>problema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4:59.889" idx="7">
    <p:pos x="10" y="10"/>
    <p:text>anche noi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32.064" idx="8">
    <p:pos x="545" y="102"/>
    <p:text>In ogni stanza della propria casa si svolgono attività diverse che richiedono una temperatura ideale differente, anche se 20 gradi centigradi è la temperatura ideale consigliata all'interno di un'abitazione. Ottimizzare il grado di calore dei locali è fondamentale per il vostro benessere e quello della vostra famiglia. Eviterete infatti irritazioni cutanee, mal di testa, problemi respiratori che spesso possono essere accentuati proprio dal cattivo uso di caloriferi e aria condizionata.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53.238" idx="9">
    <p:pos x="1201" y="105"/>
    <p:text>In generale, un tasso di umidità alto, oltre l’80%, crea problemi al nostro corpo sia in caso di caldo che in caso di freddo, facendo percepire una temperatura troppo alta, di caldo afoso, nel primo caso, sopra i 24,8°C, e di freddo umido nel secondo caso, sotto i 2,2°C. Al contrario, se l’umidità scende sotto il 20%, quindi se è troppo bassa, l’aria diventa troppo asciutta e può causare un altro tipo di problema: secchezza alle fauci e alle vie respiratorie, rischi di infiammazione, fastidio a respirare e a produrre saliva. È importante calibrare quindi temperatura e umidità per determinare le condizioni ambientali ideali per la nostra casa.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4:31.980" idx="5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06.262" idx="10">
    <p:pos x="10" y="10"/>
    <p:text>Presentazione del gruppo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20.216" idx="11">
    <p:pos x="10" y="10"/>
    <p:text>Inizio parte tecnica (Ing. Torreggiani)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20.216" idx="11">
    <p:pos x="10" y="10"/>
    <p:text>Inizio parte tecnica (Ing. Torreggiani)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93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64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99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6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4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6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21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08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75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21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2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979F4-C51F-4E17-8E19-3D0413E32E9C}" type="datetimeFigureOut">
              <a:rPr lang="it-IT" smtClean="0"/>
              <a:t>16/04/2018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25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omments" Target="../comments/commen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79" y="3578068"/>
            <a:ext cx="4660641" cy="28352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891625"/>
            <a:ext cx="9144000" cy="934714"/>
          </a:xfrm>
        </p:spPr>
        <p:txBody>
          <a:bodyPr>
            <a:noAutofit/>
          </a:bodyPr>
          <a:lstStyle/>
          <a:p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</a:t>
            </a:r>
            <a:r>
              <a:rPr lang="it-I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Aurea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643354"/>
            <a:ext cx="9144000" cy="503431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Arduino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bensound-creativemi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914" y="-656914"/>
            <a:ext cx="390216" cy="390216"/>
          </a:xfrm>
          <a:prstGeom prst="rect">
            <a:avLst/>
          </a:prstGeom>
        </p:spPr>
      </p:pic>
      <p:sp>
        <p:nvSpPr>
          <p:cNvPr id="5" name="Sottotitolo 2"/>
          <p:cNvSpPr txBox="1">
            <a:spLocks/>
          </p:cNvSpPr>
          <p:nvPr/>
        </p:nvSpPr>
        <p:spPr>
          <a:xfrm>
            <a:off x="1524000" y="1067748"/>
            <a:ext cx="9144000" cy="503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</a:t>
            </a:r>
            <a:endParaRPr lang="it-IT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984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1192952"/>
            <a:ext cx="10515600" cy="276730"/>
          </a:xfrm>
          <a:effectLst>
            <a:reflection stA="82000" endPos="65000" dir="5400000" sy="-100000" algn="bl" rotWithShape="0"/>
          </a:effectLst>
        </p:spPr>
        <p:txBody>
          <a:bodyPr>
            <a:normAutofit fontScale="90000"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Vi è mai capitato di trovarvi in un ambiente umido e freddo?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1" y="2245065"/>
            <a:ext cx="6509657" cy="36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838201" y="2407697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Tranquillo,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8200" y="2926219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ci siamo passati anche noi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838201" y="1176774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Per </a:t>
            </a:r>
            <a:r>
              <a:rPr lang="it-IT" sz="2800" dirty="0" smtClean="0">
                <a:solidFill>
                  <a:schemeClr val="bg1"/>
                </a:solidFill>
              </a:rPr>
              <a:t>questo motivo </a:t>
            </a:r>
            <a:r>
              <a:rPr lang="it-IT" sz="2800" dirty="0" smtClean="0">
                <a:solidFill>
                  <a:schemeClr val="bg1"/>
                </a:solidFill>
              </a:rPr>
              <a:t>abbiamo deciso di progettare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023118" y="2537836"/>
            <a:ext cx="6145763" cy="18291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Aurea</a:t>
            </a:r>
            <a:endParaRPr lang="it-I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8200" y="4691026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smtClean="0">
                <a:solidFill>
                  <a:schemeClr val="bg1"/>
                </a:solidFill>
              </a:rPr>
              <a:t>Domus Aurea è un insieme di sensori collegato al sistema termico di casa tua, per controllare automaticamente la temperatura e il livello di umidità.</a:t>
            </a:r>
          </a:p>
        </p:txBody>
      </p:sp>
    </p:spTree>
    <p:extLst>
      <p:ext uri="{BB962C8B-B14F-4D97-AF65-F5344CB8AC3E}">
        <p14:creationId xmlns:p14="http://schemas.microsoft.com/office/powerpoint/2010/main" val="42238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838201" y="1176774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Chi siamo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1066800" y="2732340"/>
            <a:ext cx="10058400" cy="238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 smtClean="0">
                <a:solidFill>
                  <a:schemeClr val="bg1"/>
                </a:solidFill>
              </a:rPr>
              <a:t>Torreggiani</a:t>
            </a:r>
            <a:r>
              <a:rPr lang="it-IT" sz="2800" dirty="0" smtClean="0">
                <a:solidFill>
                  <a:schemeClr val="bg1"/>
                </a:solidFill>
              </a:rPr>
              <a:t> Gianmarco – (Project manager)</a:t>
            </a:r>
          </a:p>
          <a:p>
            <a:r>
              <a:rPr lang="it-IT" sz="2800" dirty="0" smtClean="0">
                <a:solidFill>
                  <a:schemeClr val="bg1"/>
                </a:solidFill>
              </a:rPr>
              <a:t>Ricci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Andres</a:t>
            </a:r>
            <a:r>
              <a:rPr lang="it-IT" sz="2800" dirty="0" smtClean="0">
                <a:solidFill>
                  <a:schemeClr val="bg1"/>
                </a:solidFill>
              </a:rPr>
              <a:t> - </a:t>
            </a:r>
            <a:r>
              <a:rPr lang="it-IT" sz="2800" dirty="0" err="1" smtClean="0">
                <a:solidFill>
                  <a:schemeClr val="bg1"/>
                </a:solidFill>
              </a:rPr>
              <a:t>Cloud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smtClean="0">
                <a:solidFill>
                  <a:schemeClr val="bg1"/>
                </a:solidFill>
              </a:rPr>
              <a:t>Bellini </a:t>
            </a:r>
            <a:r>
              <a:rPr lang="it-IT" sz="2800" dirty="0" smtClean="0">
                <a:solidFill>
                  <a:schemeClr val="bg1"/>
                </a:solidFill>
              </a:rPr>
              <a:t>Thomas – </a:t>
            </a:r>
            <a:r>
              <a:rPr lang="it-IT" sz="2800" dirty="0" err="1" smtClean="0">
                <a:solidFill>
                  <a:schemeClr val="bg1"/>
                </a:solidFill>
              </a:rPr>
              <a:t>App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ui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smtClean="0">
                <a:solidFill>
                  <a:schemeClr val="bg1"/>
                </a:solidFill>
              </a:rPr>
              <a:t>Caputo </a:t>
            </a:r>
            <a:r>
              <a:rPr lang="it-IT" sz="2800" dirty="0" smtClean="0">
                <a:solidFill>
                  <a:schemeClr val="bg1"/>
                </a:solidFill>
              </a:rPr>
              <a:t>Thomas - Stratega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err="1" smtClean="0">
                <a:solidFill>
                  <a:schemeClr val="bg1"/>
                </a:solidFill>
              </a:rPr>
              <a:t>Cattellani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Michele - Presentazione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smtClean="0">
                <a:solidFill>
                  <a:schemeClr val="bg1"/>
                </a:solidFill>
              </a:rPr>
              <a:t>Franzoni </a:t>
            </a:r>
            <a:r>
              <a:rPr lang="it-IT" sz="2800" dirty="0" smtClean="0">
                <a:solidFill>
                  <a:schemeClr val="bg1"/>
                </a:solidFill>
              </a:rPr>
              <a:t>Roberto - Relatore</a:t>
            </a:r>
            <a:endParaRPr lang="it-IT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702628" y="579242"/>
            <a:ext cx="6651171" cy="759701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Come funziona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02628" y="1491733"/>
            <a:ext cx="6651171" cy="866744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L’</a:t>
            </a:r>
            <a:r>
              <a:rPr lang="it-IT" dirty="0" err="1" smtClean="0">
                <a:solidFill>
                  <a:schemeClr val="bg1"/>
                </a:solidFill>
              </a:rPr>
              <a:t>app</a:t>
            </a:r>
            <a:r>
              <a:rPr lang="it-IT" dirty="0" smtClean="0">
                <a:solidFill>
                  <a:schemeClr val="bg1"/>
                </a:solidFill>
              </a:rPr>
              <a:t> visualizza la temperatura e l’umidità rilevata dalla scheda.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9" y="432379"/>
            <a:ext cx="3745362" cy="6121987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4702627" y="3065690"/>
            <a:ext cx="6651171" cy="538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schemeClr val="bg1"/>
                </a:solidFill>
              </a:rPr>
              <a:t>Funzioni future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702627" y="3842105"/>
            <a:ext cx="6651171" cy="22002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 smtClean="0">
                <a:solidFill>
                  <a:schemeClr val="bg1"/>
                </a:solidFill>
              </a:rPr>
              <a:t>Stiamo sviluppando nuove funzionalità tra cui</a:t>
            </a:r>
          </a:p>
          <a:p>
            <a:r>
              <a:rPr lang="it-IT" dirty="0">
                <a:solidFill>
                  <a:schemeClr val="bg1"/>
                </a:solidFill>
              </a:rPr>
              <a:t>Connessione al </a:t>
            </a:r>
            <a:r>
              <a:rPr lang="it-IT" dirty="0" smtClean="0">
                <a:solidFill>
                  <a:schemeClr val="bg1"/>
                </a:solidFill>
              </a:rPr>
              <a:t>termostato di casa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Settaggio </a:t>
            </a:r>
            <a:r>
              <a:rPr lang="it-IT" dirty="0" smtClean="0">
                <a:solidFill>
                  <a:schemeClr val="bg1"/>
                </a:solidFill>
              </a:rPr>
              <a:t>temperatura personalizzata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Visualizza umidità e temperatura</a:t>
            </a:r>
          </a:p>
          <a:p>
            <a:r>
              <a:rPr lang="it-IT" dirty="0">
                <a:solidFill>
                  <a:schemeClr val="bg1"/>
                </a:solidFill>
              </a:rPr>
              <a:t>Avviso sulle temperature </a:t>
            </a:r>
            <a:r>
              <a:rPr lang="it-IT" dirty="0" err="1">
                <a:solidFill>
                  <a:schemeClr val="bg1"/>
                </a:solidFill>
              </a:rPr>
              <a:t>max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dirty="0" err="1">
                <a:solidFill>
                  <a:schemeClr val="bg1"/>
                </a:solidFill>
              </a:rPr>
              <a:t>min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Visualizzazione delle temperature ideali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46760" y="2938508"/>
            <a:ext cx="10515600" cy="1325563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Idea e struttura del </a:t>
            </a:r>
            <a:r>
              <a:rPr lang="it-IT" dirty="0" smtClean="0">
                <a:solidFill>
                  <a:schemeClr val="bg1"/>
                </a:solidFill>
              </a:rPr>
              <a:t>software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46760" y="29385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Interazione </a:t>
            </a:r>
            <a:r>
              <a:rPr lang="it-IT" dirty="0" smtClean="0">
                <a:solidFill>
                  <a:schemeClr val="bg1"/>
                </a:solidFill>
              </a:rPr>
              <a:t>con scheda Arduino</a:t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dirty="0" smtClean="0">
                <a:solidFill>
                  <a:schemeClr val="bg1"/>
                </a:solidFill>
              </a:rPr>
              <a:t>(Ing. </a:t>
            </a:r>
            <a:r>
              <a:rPr lang="it-IT" dirty="0" err="1" smtClean="0">
                <a:solidFill>
                  <a:schemeClr val="bg1"/>
                </a:solidFill>
              </a:rPr>
              <a:t>Torreggiani</a:t>
            </a:r>
            <a:r>
              <a:rPr lang="it-IT" dirty="0" smtClean="0">
                <a:solidFill>
                  <a:schemeClr val="bg1"/>
                </a:solidFill>
              </a:rPr>
              <a:t>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0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79" y="3578068"/>
            <a:ext cx="4660641" cy="28352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891625"/>
            <a:ext cx="9144000" cy="934714"/>
          </a:xfrm>
        </p:spPr>
        <p:txBody>
          <a:bodyPr>
            <a:noAutofit/>
          </a:bodyPr>
          <a:lstStyle/>
          <a:p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</a:t>
            </a:r>
            <a:r>
              <a:rPr lang="it-I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Aurea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643354"/>
            <a:ext cx="9144000" cy="503431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Arduino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824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149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Domus Aurea</vt:lpstr>
      <vt:lpstr>Vi è mai capitato di trovarvi in un ambiente umido e freddo?</vt:lpstr>
      <vt:lpstr>Presentazione standard di PowerPoint</vt:lpstr>
      <vt:lpstr>Presentazione standard di PowerPoint</vt:lpstr>
      <vt:lpstr>Presentazione standard di PowerPoint</vt:lpstr>
      <vt:lpstr>Come funziona</vt:lpstr>
      <vt:lpstr>Idea e struttura del software</vt:lpstr>
      <vt:lpstr>Interazione con scheda Arduino (Ing. Torreggiani)</vt:lpstr>
      <vt:lpstr>Domus Aurea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Domus Aurea</dc:title>
  <dc:creator>System</dc:creator>
  <cp:lastModifiedBy>Aula 1</cp:lastModifiedBy>
  <cp:revision>33</cp:revision>
  <dcterms:created xsi:type="dcterms:W3CDTF">2018-04-09T08:08:46Z</dcterms:created>
  <dcterms:modified xsi:type="dcterms:W3CDTF">2018-04-16T14:57:20Z</dcterms:modified>
</cp:coreProperties>
</file>